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78" r:id="rId2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99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160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6F76F5D-2447-4A76-969B-CD1E2A095B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09350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830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845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631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70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150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308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449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797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377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607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003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62" name="Group 438"/>
          <p:cNvGraphicFramePr>
            <a:graphicFrameLocks noGrp="1"/>
          </p:cNvGraphicFramePr>
          <p:nvPr userDrawn="1"/>
        </p:nvGraphicFramePr>
        <p:xfrm>
          <a:off x="152400" y="152400"/>
          <a:ext cx="8839200" cy="67056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2" name="Group 638"/>
          <p:cNvGraphicFramePr>
            <a:graphicFrameLocks noGrp="1"/>
          </p:cNvGraphicFramePr>
          <p:nvPr userDrawn="1"/>
        </p:nvGraphicFramePr>
        <p:xfrm>
          <a:off x="152400" y="38100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304800"/>
                <a:gridCol w="381000"/>
                <a:gridCol w="304800"/>
                <a:gridCol w="242888"/>
                <a:gridCol w="365125"/>
                <a:gridCol w="366712"/>
                <a:gridCol w="396875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152400" y="685800"/>
            <a:ext cx="5867400" cy="879475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A case of Sam’s Sizzling Soda holds 24 bottles.  Matt and Megan are going to fill a case with 12 empty bottles to return to the store.  The case has 6 columns across and 4 rows down.  Matt challenges Megan: “Can you find at least two different ways to place the 12 bottles in the case so that each row and each column has an odd number of bottles?”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3403600" y="165100"/>
            <a:ext cx="7604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Comp - 4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5241</TotalTime>
  <Words>78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81</cp:revision>
  <cp:lastPrinted>2001-04-26T02:59:36Z</cp:lastPrinted>
  <dcterms:created xsi:type="dcterms:W3CDTF">2000-09-03T02:04:07Z</dcterms:created>
  <dcterms:modified xsi:type="dcterms:W3CDTF">2014-05-03T21:19:43Z</dcterms:modified>
</cp:coreProperties>
</file>